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7" r:id="rId4"/>
    <p:sldId id="337" r:id="rId5"/>
    <p:sldId id="339" r:id="rId6"/>
    <p:sldId id="340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A6E4A1-1331-46CE-AC5E-27B91B83E394}" v="3600" dt="2019-05-25T21:33:2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hornton" userId="9f1969b453f71bbb" providerId="LiveId" clId="{CA914BD6-C6C1-427F-A575-7FE408890B31}"/>
    <pc:docChg chg="undo custSel addSld delSld modSld">
      <pc:chgData name="Robert Thornton" userId="9f1969b453f71bbb" providerId="LiveId" clId="{CA914BD6-C6C1-427F-A575-7FE408890B31}" dt="2019-05-25T21:33:23.316" v="3590"/>
      <pc:docMkLst>
        <pc:docMk/>
      </pc:docMkLst>
      <pc:sldChg chg="modSp">
        <pc:chgData name="Robert Thornton" userId="9f1969b453f71bbb" providerId="LiveId" clId="{CA914BD6-C6C1-427F-A575-7FE408890B31}" dt="2019-05-25T19:59:24.047" v="396" actId="20577"/>
        <pc:sldMkLst>
          <pc:docMk/>
          <pc:sldMk cId="1754616018" sldId="267"/>
        </pc:sldMkLst>
        <pc:spChg chg="mod">
          <ac:chgData name="Robert Thornton" userId="9f1969b453f71bbb" providerId="LiveId" clId="{CA914BD6-C6C1-427F-A575-7FE408890B31}" dt="2019-05-25T19:53:56.978" v="98" actId="20577"/>
          <ac:spMkLst>
            <pc:docMk/>
            <pc:sldMk cId="1754616018" sldId="267"/>
            <ac:spMk id="2" creationId="{2FC4503C-33B9-4D0E-8B5B-F53DE3B3C83C}"/>
          </ac:spMkLst>
        </pc:spChg>
        <pc:spChg chg="mod">
          <ac:chgData name="Robert Thornton" userId="9f1969b453f71bbb" providerId="LiveId" clId="{CA914BD6-C6C1-427F-A575-7FE408890B31}" dt="2019-05-25T19:59:24.047" v="396" actId="20577"/>
          <ac:spMkLst>
            <pc:docMk/>
            <pc:sldMk cId="1754616018" sldId="267"/>
            <ac:spMk id="3" creationId="{7C421AC8-238B-46E7-AFAE-0AF38595F50A}"/>
          </ac:spMkLst>
        </pc:spChg>
      </pc:sldChg>
      <pc:sldChg chg="modSp">
        <pc:chgData name="Robert Thornton" userId="9f1969b453f71bbb" providerId="LiveId" clId="{CA914BD6-C6C1-427F-A575-7FE408890B31}" dt="2019-05-25T19:53:22.518" v="64" actId="27636"/>
        <pc:sldMkLst>
          <pc:docMk/>
          <pc:sldMk cId="1958259938" sldId="279"/>
        </pc:sldMkLst>
        <pc:spChg chg="mod">
          <ac:chgData name="Robert Thornton" userId="9f1969b453f71bbb" providerId="LiveId" clId="{CA914BD6-C6C1-427F-A575-7FE408890B31}" dt="2019-05-25T19:53:22.518" v="64" actId="27636"/>
          <ac:spMkLst>
            <pc:docMk/>
            <pc:sldMk cId="1958259938" sldId="279"/>
            <ac:spMk id="3" creationId="{7C421AC8-238B-46E7-AFAE-0AF38595F50A}"/>
          </ac:spMkLst>
        </pc:spChg>
        <pc:cxnChg chg="mod">
          <ac:chgData name="Robert Thornton" userId="9f1969b453f71bbb" providerId="LiveId" clId="{CA914BD6-C6C1-427F-A575-7FE408890B31}" dt="2019-05-25T19:53:01.086" v="58" actId="1076"/>
          <ac:cxnSpMkLst>
            <pc:docMk/>
            <pc:sldMk cId="1958259938" sldId="279"/>
            <ac:cxnSpMk id="7" creationId="{033B7851-F7EE-4571-8BFD-C0915EB9ECFF}"/>
          </ac:cxnSpMkLst>
        </pc:cxnChg>
      </pc:sldChg>
      <pc:sldChg chg="modSp modAnim">
        <pc:chgData name="Robert Thornton" userId="9f1969b453f71bbb" providerId="LiveId" clId="{CA914BD6-C6C1-427F-A575-7FE408890B31}" dt="2019-05-25T21:26:56.427" v="3549"/>
        <pc:sldMkLst>
          <pc:docMk/>
          <pc:sldMk cId="1885943494" sldId="337"/>
        </pc:sldMkLst>
        <pc:spChg chg="mod">
          <ac:chgData name="Robert Thornton" userId="9f1969b453f71bbb" providerId="LiveId" clId="{CA914BD6-C6C1-427F-A575-7FE408890B31}" dt="2019-05-25T20:00:26.037" v="402" actId="207"/>
          <ac:spMkLst>
            <pc:docMk/>
            <pc:sldMk cId="1885943494" sldId="337"/>
            <ac:spMk id="2" creationId="{A8C95632-FC1E-490E-897A-57E7EF6F4E78}"/>
          </ac:spMkLst>
        </pc:spChg>
        <pc:spChg chg="mod">
          <ac:chgData name="Robert Thornton" userId="9f1969b453f71bbb" providerId="LiveId" clId="{CA914BD6-C6C1-427F-A575-7FE408890B31}" dt="2019-05-25T21:26:42.163" v="3548" actId="20577"/>
          <ac:spMkLst>
            <pc:docMk/>
            <pc:sldMk cId="1885943494" sldId="337"/>
            <ac:spMk id="13" creationId="{E7C750C0-1812-4958-B4B6-2FF0B4BA06AA}"/>
          </ac:spMkLst>
        </pc:spChg>
        <pc:picChg chg="mod">
          <ac:chgData name="Robert Thornton" userId="9f1969b453f71bbb" providerId="LiveId" clId="{CA914BD6-C6C1-427F-A575-7FE408890B31}" dt="2019-05-25T20:03:29.788" v="567" actId="14100"/>
          <ac:picMkLst>
            <pc:docMk/>
            <pc:sldMk cId="1885943494" sldId="337"/>
            <ac:picMk id="4" creationId="{6B271893-4C1C-4147-B6F0-FC138D589267}"/>
          </ac:picMkLst>
        </pc:picChg>
        <pc:cxnChg chg="mod">
          <ac:chgData name="Robert Thornton" userId="9f1969b453f71bbb" providerId="LiveId" clId="{CA914BD6-C6C1-427F-A575-7FE408890B31}" dt="2019-05-25T18:01:03.781" v="32" actId="14100"/>
          <ac:cxnSpMkLst>
            <pc:docMk/>
            <pc:sldMk cId="1885943494" sldId="337"/>
            <ac:cxnSpMk id="9" creationId="{5FB0647C-D668-4309-AFEB-C81AA94CF305}"/>
          </ac:cxnSpMkLst>
        </pc:cxnChg>
      </pc:sldChg>
      <pc:sldChg chg="del">
        <pc:chgData name="Robert Thornton" userId="9f1969b453f71bbb" providerId="LiveId" clId="{CA914BD6-C6C1-427F-A575-7FE408890B31}" dt="2019-05-25T17:57:30.455" v="7" actId="2696"/>
        <pc:sldMkLst>
          <pc:docMk/>
          <pc:sldMk cId="3346667801" sldId="338"/>
        </pc:sldMkLst>
      </pc:sldChg>
      <pc:sldChg chg="add del setBg">
        <pc:chgData name="Robert Thornton" userId="9f1969b453f71bbb" providerId="LiveId" clId="{CA914BD6-C6C1-427F-A575-7FE408890B31}" dt="2019-05-25T20:07:03.339" v="721" actId="2696"/>
        <pc:sldMkLst>
          <pc:docMk/>
          <pc:sldMk cId="3750909368" sldId="338"/>
        </pc:sldMkLst>
      </pc:sldChg>
      <pc:sldChg chg="del">
        <pc:chgData name="Robert Thornton" userId="9f1969b453f71bbb" providerId="LiveId" clId="{CA914BD6-C6C1-427F-A575-7FE408890B31}" dt="2019-05-25T17:57:30.471" v="8" actId="2696"/>
        <pc:sldMkLst>
          <pc:docMk/>
          <pc:sldMk cId="465349219" sldId="339"/>
        </pc:sldMkLst>
      </pc:sldChg>
      <pc:sldChg chg="modSp add modAnim">
        <pc:chgData name="Robert Thornton" userId="9f1969b453f71bbb" providerId="LiveId" clId="{CA914BD6-C6C1-427F-A575-7FE408890B31}" dt="2019-05-25T21:27:36.897" v="3561" actId="6549"/>
        <pc:sldMkLst>
          <pc:docMk/>
          <pc:sldMk cId="3197010311" sldId="339"/>
        </pc:sldMkLst>
        <pc:spChg chg="mod">
          <ac:chgData name="Robert Thornton" userId="9f1969b453f71bbb" providerId="LiveId" clId="{CA914BD6-C6C1-427F-A575-7FE408890B31}" dt="2019-05-25T21:27:36.897" v="3561" actId="6549"/>
          <ac:spMkLst>
            <pc:docMk/>
            <pc:sldMk cId="3197010311" sldId="339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478" v="9" actId="2696"/>
        <pc:sldMkLst>
          <pc:docMk/>
          <pc:sldMk cId="340692454" sldId="340"/>
        </pc:sldMkLst>
      </pc:sldChg>
      <pc:sldChg chg="modSp add modAnim">
        <pc:chgData name="Robert Thornton" userId="9f1969b453f71bbb" providerId="LiveId" clId="{CA914BD6-C6C1-427F-A575-7FE408890B31}" dt="2019-05-25T21:28:38.246" v="3564"/>
        <pc:sldMkLst>
          <pc:docMk/>
          <pc:sldMk cId="3865862368" sldId="340"/>
        </pc:sldMkLst>
        <pc:spChg chg="mod">
          <ac:chgData name="Robert Thornton" userId="9f1969b453f71bbb" providerId="LiveId" clId="{CA914BD6-C6C1-427F-A575-7FE408890B31}" dt="2019-05-25T20:32:47.147" v="2186" actId="403"/>
          <ac:spMkLst>
            <pc:docMk/>
            <pc:sldMk cId="3865862368" sldId="340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498" v="11" actId="2696"/>
        <pc:sldMkLst>
          <pc:docMk/>
          <pc:sldMk cId="1599351859" sldId="341"/>
        </pc:sldMkLst>
      </pc:sldChg>
      <pc:sldChg chg="modSp add del setBg modAnim">
        <pc:chgData name="Robert Thornton" userId="9f1969b453f71bbb" providerId="LiveId" clId="{CA914BD6-C6C1-427F-A575-7FE408890B31}" dt="2019-05-25T20:22:30.801" v="1546" actId="2696"/>
        <pc:sldMkLst>
          <pc:docMk/>
          <pc:sldMk cId="2147848273" sldId="341"/>
        </pc:sldMkLst>
        <pc:spChg chg="mod">
          <ac:chgData name="Robert Thornton" userId="9f1969b453f71bbb" providerId="LiveId" clId="{CA914BD6-C6C1-427F-A575-7FE408890B31}" dt="2019-05-25T20:20:15.220" v="1426" actId="20577"/>
          <ac:spMkLst>
            <pc:docMk/>
            <pc:sldMk cId="2147848273" sldId="341"/>
            <ac:spMk id="13" creationId="{E7C750C0-1812-4958-B4B6-2FF0B4BA06AA}"/>
          </ac:spMkLst>
        </pc:spChg>
      </pc:sldChg>
      <pc:sldChg chg="modSp add modAnim">
        <pc:chgData name="Robert Thornton" userId="9f1969b453f71bbb" providerId="LiveId" clId="{CA914BD6-C6C1-427F-A575-7FE408890B31}" dt="2019-05-25T20:35:06.777" v="2206"/>
        <pc:sldMkLst>
          <pc:docMk/>
          <pc:sldMk cId="2760314562" sldId="342"/>
        </pc:sldMkLst>
        <pc:spChg chg="mod">
          <ac:chgData name="Robert Thornton" userId="9f1969b453f71bbb" providerId="LiveId" clId="{CA914BD6-C6C1-427F-A575-7FE408890B31}" dt="2019-05-25T20:34:44.211" v="2203" actId="255"/>
          <ac:spMkLst>
            <pc:docMk/>
            <pc:sldMk cId="2760314562" sldId="342"/>
            <ac:spMk id="13" creationId="{E7C750C0-1812-4958-B4B6-2FF0B4BA06AA}"/>
          </ac:spMkLst>
        </pc:spChg>
      </pc:sldChg>
      <pc:sldChg chg="modSp del">
        <pc:chgData name="Robert Thornton" userId="9f1969b453f71bbb" providerId="LiveId" clId="{CA914BD6-C6C1-427F-A575-7FE408890B31}" dt="2019-05-25T17:57:30.505" v="12" actId="2696"/>
        <pc:sldMkLst>
          <pc:docMk/>
          <pc:sldMk cId="3402933037" sldId="342"/>
        </pc:sldMkLst>
        <pc:spChg chg="mod">
          <ac:chgData name="Robert Thornton" userId="9f1969b453f71bbb" providerId="LiveId" clId="{CA914BD6-C6C1-427F-A575-7FE408890B31}" dt="2019-05-25T17:56:48.778" v="1" actId="27636"/>
          <ac:spMkLst>
            <pc:docMk/>
            <pc:sldMk cId="3402933037" sldId="342"/>
            <ac:spMk id="13" creationId="{E7C750C0-1812-4958-B4B6-2FF0B4BA06AA}"/>
          </ac:spMkLst>
        </pc:spChg>
      </pc:sldChg>
      <pc:sldChg chg="modSp add modAnim">
        <pc:chgData name="Robert Thornton" userId="9f1969b453f71bbb" providerId="LiveId" clId="{CA914BD6-C6C1-427F-A575-7FE408890B31}" dt="2019-05-25T21:29:31.631" v="3575" actId="20577"/>
        <pc:sldMkLst>
          <pc:docMk/>
          <pc:sldMk cId="902099977" sldId="343"/>
        </pc:sldMkLst>
        <pc:spChg chg="mod">
          <ac:chgData name="Robert Thornton" userId="9f1969b453f71bbb" providerId="LiveId" clId="{CA914BD6-C6C1-427F-A575-7FE408890B31}" dt="2019-05-25T21:29:31.631" v="3575" actId="20577"/>
          <ac:spMkLst>
            <pc:docMk/>
            <pc:sldMk cId="902099977" sldId="343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513" v="13" actId="2696"/>
        <pc:sldMkLst>
          <pc:docMk/>
          <pc:sldMk cId="1054706931" sldId="343"/>
        </pc:sldMkLst>
      </pc:sldChg>
      <pc:sldChg chg="del">
        <pc:chgData name="Robert Thornton" userId="9f1969b453f71bbb" providerId="LiveId" clId="{CA914BD6-C6C1-427F-A575-7FE408890B31}" dt="2019-05-25T17:57:30.522" v="14" actId="2696"/>
        <pc:sldMkLst>
          <pc:docMk/>
          <pc:sldMk cId="1256254522" sldId="344"/>
        </pc:sldMkLst>
      </pc:sldChg>
      <pc:sldChg chg="modSp add modAnim">
        <pc:chgData name="Robert Thornton" userId="9f1969b453f71bbb" providerId="LiveId" clId="{CA914BD6-C6C1-427F-A575-7FE408890B31}" dt="2019-05-25T21:30:25.733" v="3586" actId="6549"/>
        <pc:sldMkLst>
          <pc:docMk/>
          <pc:sldMk cId="1788438165" sldId="344"/>
        </pc:sldMkLst>
        <pc:spChg chg="mod">
          <ac:chgData name="Robert Thornton" userId="9f1969b453f71bbb" providerId="LiveId" clId="{CA914BD6-C6C1-427F-A575-7FE408890B31}" dt="2019-05-25T21:30:25.733" v="3586" actId="6549"/>
          <ac:spMkLst>
            <pc:docMk/>
            <pc:sldMk cId="1788438165" sldId="344"/>
            <ac:spMk id="13" creationId="{E7C750C0-1812-4958-B4B6-2FF0B4BA06AA}"/>
          </ac:spMkLst>
        </pc:spChg>
      </pc:sldChg>
      <pc:sldChg chg="addSp delSp modSp add addAnim delAnim modAnim">
        <pc:chgData name="Robert Thornton" userId="9f1969b453f71bbb" providerId="LiveId" clId="{CA914BD6-C6C1-427F-A575-7FE408890B31}" dt="2019-05-25T21:10:53.365" v="3320"/>
        <pc:sldMkLst>
          <pc:docMk/>
          <pc:sldMk cId="171628989" sldId="345"/>
        </pc:sldMkLst>
        <pc:spChg chg="add del mod">
          <ac:chgData name="Robert Thornton" userId="9f1969b453f71bbb" providerId="LiveId" clId="{CA914BD6-C6C1-427F-A575-7FE408890B31}" dt="2019-05-25T20:55:59.814" v="2833" actId="478"/>
          <ac:spMkLst>
            <pc:docMk/>
            <pc:sldMk cId="171628989" sldId="345"/>
            <ac:spMk id="3" creationId="{BDDD3623-5205-4DA8-8A7D-77746619D2DA}"/>
          </ac:spMkLst>
        </pc:spChg>
        <pc:spChg chg="mod">
          <ac:chgData name="Robert Thornton" userId="9f1969b453f71bbb" providerId="LiveId" clId="{CA914BD6-C6C1-427F-A575-7FE408890B31}" dt="2019-05-25T20:50:56.942" v="2624" actId="115"/>
          <ac:spMkLst>
            <pc:docMk/>
            <pc:sldMk cId="171628989" sldId="345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529" v="15" actId="2696"/>
        <pc:sldMkLst>
          <pc:docMk/>
          <pc:sldMk cId="3093006289" sldId="345"/>
        </pc:sldMkLst>
      </pc:sldChg>
      <pc:sldChg chg="del">
        <pc:chgData name="Robert Thornton" userId="9f1969b453f71bbb" providerId="LiveId" clId="{CA914BD6-C6C1-427F-A575-7FE408890B31}" dt="2019-05-25T17:57:30.540" v="16" actId="2696"/>
        <pc:sldMkLst>
          <pc:docMk/>
          <pc:sldMk cId="2659107521" sldId="346"/>
        </pc:sldMkLst>
      </pc:sldChg>
      <pc:sldChg chg="delSp modSp add delAnim modAnim">
        <pc:chgData name="Robert Thornton" userId="9f1969b453f71bbb" providerId="LiveId" clId="{CA914BD6-C6C1-427F-A575-7FE408890B31}" dt="2019-05-25T21:25:57.643" v="3543" actId="2"/>
        <pc:sldMkLst>
          <pc:docMk/>
          <pc:sldMk cId="3898618397" sldId="346"/>
        </pc:sldMkLst>
        <pc:spChg chg="del">
          <ac:chgData name="Robert Thornton" userId="9f1969b453f71bbb" providerId="LiveId" clId="{CA914BD6-C6C1-427F-A575-7FE408890B31}" dt="2019-05-25T20:49:16.868" v="2548" actId="478"/>
          <ac:spMkLst>
            <pc:docMk/>
            <pc:sldMk cId="3898618397" sldId="346"/>
            <ac:spMk id="3" creationId="{BDDD3623-5205-4DA8-8A7D-77746619D2DA}"/>
          </ac:spMkLst>
        </pc:spChg>
        <pc:spChg chg="mod">
          <ac:chgData name="Robert Thornton" userId="9f1969b453f71bbb" providerId="LiveId" clId="{CA914BD6-C6C1-427F-A575-7FE408890B31}" dt="2019-05-25T21:25:57.643" v="3543" actId="2"/>
          <ac:spMkLst>
            <pc:docMk/>
            <pc:sldMk cId="3898618397" sldId="346"/>
            <ac:spMk id="13" creationId="{E7C750C0-1812-4958-B4B6-2FF0B4BA06AA}"/>
          </ac:spMkLst>
        </pc:spChg>
      </pc:sldChg>
      <pc:sldChg chg="modSp add modAnim">
        <pc:chgData name="Robert Thornton" userId="9f1969b453f71bbb" providerId="LiveId" clId="{CA914BD6-C6C1-427F-A575-7FE408890B31}" dt="2019-05-25T21:33:23.316" v="3590"/>
        <pc:sldMkLst>
          <pc:docMk/>
          <pc:sldMk cId="360706492" sldId="347"/>
        </pc:sldMkLst>
        <pc:spChg chg="mod">
          <ac:chgData name="Robert Thornton" userId="9f1969b453f71bbb" providerId="LiveId" clId="{CA914BD6-C6C1-427F-A575-7FE408890B31}" dt="2019-05-25T21:25:59.984" v="3544" actId="2"/>
          <ac:spMkLst>
            <pc:docMk/>
            <pc:sldMk cId="360706492" sldId="347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487" v="10" actId="2696"/>
        <pc:sldMkLst>
          <pc:docMk/>
          <pc:sldMk cId="4273575354" sldId="347"/>
        </pc:sldMkLst>
      </pc:sldChg>
      <pc:sldChg chg="modSp add modAnim">
        <pc:chgData name="Robert Thornton" userId="9f1969b453f71bbb" providerId="LiveId" clId="{CA914BD6-C6C1-427F-A575-7FE408890B31}" dt="2019-05-25T21:16:19.888" v="3441" actId="15"/>
        <pc:sldMkLst>
          <pc:docMk/>
          <pc:sldMk cId="2762662524" sldId="348"/>
        </pc:sldMkLst>
        <pc:spChg chg="mod">
          <ac:chgData name="Robert Thornton" userId="9f1969b453f71bbb" providerId="LiveId" clId="{CA914BD6-C6C1-427F-A575-7FE408890B31}" dt="2019-05-25T21:16:19.888" v="3441" actId="15"/>
          <ac:spMkLst>
            <pc:docMk/>
            <pc:sldMk cId="2762662524" sldId="348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561" v="17" actId="2696"/>
        <pc:sldMkLst>
          <pc:docMk/>
          <pc:sldMk cId="3087333889" sldId="348"/>
        </pc:sldMkLst>
      </pc:sldChg>
      <pc:sldChg chg="modSp del">
        <pc:chgData name="Robert Thornton" userId="9f1969b453f71bbb" providerId="LiveId" clId="{CA914BD6-C6C1-427F-A575-7FE408890B31}" dt="2019-05-25T17:57:30.569" v="18" actId="2696"/>
        <pc:sldMkLst>
          <pc:docMk/>
          <pc:sldMk cId="787362551" sldId="349"/>
        </pc:sldMkLst>
        <pc:spChg chg="mod">
          <ac:chgData name="Robert Thornton" userId="9f1969b453f71bbb" providerId="LiveId" clId="{CA914BD6-C6C1-427F-A575-7FE408890B31}" dt="2019-05-25T17:56:48.797" v="2" actId="27636"/>
          <ac:spMkLst>
            <pc:docMk/>
            <pc:sldMk cId="787362551" sldId="349"/>
            <ac:spMk id="13" creationId="{E7C750C0-1812-4958-B4B6-2FF0B4BA06AA}"/>
          </ac:spMkLst>
        </pc:spChg>
      </pc:sldChg>
      <pc:sldChg chg="modSp add modAnim">
        <pc:chgData name="Robert Thornton" userId="9f1969b453f71bbb" providerId="LiveId" clId="{CA914BD6-C6C1-427F-A575-7FE408890B31}" dt="2019-05-25T21:26:01.333" v="3545" actId="2"/>
        <pc:sldMkLst>
          <pc:docMk/>
          <pc:sldMk cId="1312764923" sldId="349"/>
        </pc:sldMkLst>
        <pc:spChg chg="mod">
          <ac:chgData name="Robert Thornton" userId="9f1969b453f71bbb" providerId="LiveId" clId="{CA914BD6-C6C1-427F-A575-7FE408890B31}" dt="2019-05-25T21:26:01.333" v="3545" actId="2"/>
          <ac:spMkLst>
            <pc:docMk/>
            <pc:sldMk cId="1312764923" sldId="349"/>
            <ac:spMk id="13" creationId="{E7C750C0-1812-4958-B4B6-2FF0B4BA06AA}"/>
          </ac:spMkLst>
        </pc:spChg>
      </pc:sldChg>
      <pc:sldChg chg="del">
        <pc:chgData name="Robert Thornton" userId="9f1969b453f71bbb" providerId="LiveId" clId="{CA914BD6-C6C1-427F-A575-7FE408890B31}" dt="2019-05-25T17:57:30.583" v="19" actId="2696"/>
        <pc:sldMkLst>
          <pc:docMk/>
          <pc:sldMk cId="1249608003" sldId="3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2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4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4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1"/>
            <a:ext cx="9321800" cy="3988014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we do to Love our brother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Consider One Another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Heb 10:24  And let us </a:t>
            </a:r>
            <a:r>
              <a:rPr lang="en-US" sz="2400" u="sng" dirty="0">
                <a:solidFill>
                  <a:schemeClr val="tx1"/>
                </a:solidFill>
              </a:rPr>
              <a:t>consider</a:t>
            </a:r>
            <a:r>
              <a:rPr lang="en-US" sz="2400" dirty="0">
                <a:solidFill>
                  <a:schemeClr val="tx1"/>
                </a:solidFill>
              </a:rPr>
              <a:t> one another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Consider – Observe Fully, Discover, Perceive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What does this look like in practice?</a:t>
            </a: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What are we looking for?</a:t>
            </a: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What hinders us from doing this?</a:t>
            </a: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Do we only “consider” one another at the assembly?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DD3623-5205-4DA8-8A7D-77746619D2DA}"/>
              </a:ext>
            </a:extLst>
          </p:cNvPr>
          <p:cNvSpPr/>
          <p:nvPr/>
        </p:nvSpPr>
        <p:spPr>
          <a:xfrm>
            <a:off x="801332" y="4426630"/>
            <a:ext cx="8720666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Do nothing from selfishness or empty conceit, but with humility of mind regard one another as more important than yourselves; do not merely look out for your own personal interests, but also for the interests of others. Phil 2:4</a:t>
            </a:r>
          </a:p>
        </p:txBody>
      </p:sp>
    </p:spTree>
    <p:extLst>
      <p:ext uri="{BB962C8B-B14F-4D97-AF65-F5344CB8AC3E}">
        <p14:creationId xmlns:p14="http://schemas.microsoft.com/office/powerpoint/2010/main" val="17162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1"/>
            <a:ext cx="9321800" cy="3988014"/>
          </a:xfrm>
        </p:spPr>
        <p:txBody>
          <a:bodyPr>
            <a:normAutofit lnSpcReduction="10000"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we do to Love our brother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Consider to Provoke One Another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Heb 10:24  And let us consider one another to </a:t>
            </a:r>
            <a:r>
              <a:rPr lang="en-US" sz="2400" u="sng" dirty="0">
                <a:solidFill>
                  <a:schemeClr val="tx1"/>
                </a:solidFill>
              </a:rPr>
              <a:t>provoke</a:t>
            </a:r>
            <a:r>
              <a:rPr lang="en-US" sz="2400" dirty="0">
                <a:solidFill>
                  <a:schemeClr val="tx1"/>
                </a:solidFill>
              </a:rPr>
              <a:t> to love and good works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Provoke – incite or stimulate, cheer on, “Get’em fired up!”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</a:rPr>
              <a:t>To Love and Good works – How?</a:t>
            </a: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</a:rPr>
              <a:t>Sincere Interest, Good Example, Good Deeds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</a:rPr>
              <a:t>Must first “consider” them to know how to provoke them.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1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73529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we do to Love our brother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Exhort One Another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Heb 10:25  …exhorting one another: and so much the more, as you see the day approaching.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Exhort – call to one’s side, to prop up, carry with you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Thes 5:11-14 …encourage one another and build up one another…, admonish the unruly, encourage the fainthearted, help the weak, be patient with everyone.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73529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we do to Love our brother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Exhort One Another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What are some examples?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Rom 12:15 Rejoice with those who rejoice, and weep with those who weep.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Gal 6:2  Bear one another's burdens, and thereby fulfill the law of Christ.</a:t>
            </a:r>
          </a:p>
          <a:p>
            <a:pPr marL="1714500" lvl="4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Bear – lift, carry, </a:t>
            </a:r>
          </a:p>
          <a:p>
            <a:pPr lvl="4" indent="-342900" defTabSz="463550">
              <a:spcBef>
                <a:spcPts val="0"/>
              </a:spcBef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Acts 4:36  called Barnabas by the apostles (which translated means Son of Encouragement)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6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73529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we do to Love our brother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Restore One Another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Gal 6:1  Brethren, even if anyone is caught in any trespass, you who are spiritual, restore such a one in a spirit of gentleness; each one looking to yourself, so that you too will not be tempted.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Restore – complete thoroughly, mend or repair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James 5:19-20</a:t>
            </a:r>
          </a:p>
          <a:p>
            <a:pPr marL="800100" lvl="2" indent="0" defTabSz="46355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If you don’t, who will?  Eze 33:8,9</a:t>
            </a:r>
          </a:p>
          <a:p>
            <a:pPr marL="800100" lvl="2" indent="0" defTabSz="46355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Love demands it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2">
            <a:normAutofit fontScale="85000" lnSpcReduction="20000"/>
          </a:bodyPr>
          <a:lstStyle/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pPr lvl="1">
              <a:buClr>
                <a:schemeClr val="bg1"/>
              </a:buClr>
            </a:pPr>
            <a:endParaRPr lang="en-US" sz="28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pPr lvl="1"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7851-F7EE-4571-8BFD-C0915EB9ECFF}"/>
              </a:ext>
            </a:extLst>
          </p:cNvPr>
          <p:cNvCxnSpPr>
            <a:cxnSpLocks/>
          </p:cNvCxnSpPr>
          <p:nvPr/>
        </p:nvCxnSpPr>
        <p:spPr>
          <a:xfrm>
            <a:off x="5514109" y="2847381"/>
            <a:ext cx="1163782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291451" cy="1646302"/>
          </a:xfrm>
        </p:spPr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8: “My Brother’s Keeper”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28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Support</a:t>
            </a:r>
            <a:endParaRPr lang="en-US" sz="3600" spc="300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571" y="4356100"/>
            <a:ext cx="9306296" cy="1379537"/>
          </a:xfrm>
        </p:spPr>
        <p:txBody>
          <a:bodyPr>
            <a:normAutofit fontScale="85000" lnSpcReduction="20000"/>
          </a:bodyPr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And let us consider one another to provoke unto love and good works, not forsaking the assembling of ourselves together, as the manner of some is, but exhorting one another; and so much more as we see the day approaching. (Hebrews 10:24-25)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Who do you think of when you hear this phrase?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Cain – Gen 4:9 – “Am I my brother’s keeper?”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What does “my brother’s keeper” imply?</a:t>
            </a:r>
          </a:p>
          <a:p>
            <a:pPr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Nosey Brethren?</a:t>
            </a:r>
          </a:p>
          <a:p>
            <a:pPr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Responsibility</a:t>
            </a:r>
          </a:p>
          <a:p>
            <a:pPr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ClrTx/>
              <a:buNone/>
            </a:pPr>
            <a:r>
              <a:rPr lang="en-US" sz="2400" dirty="0">
                <a:solidFill>
                  <a:schemeClr val="tx1"/>
                </a:solidFill>
              </a:rPr>
              <a:t>If the scriptures teach us that we ARE our brother’s keeper, </a:t>
            </a:r>
          </a:p>
          <a:p>
            <a:pPr marL="0" indent="0" defTabSz="463550">
              <a:spcBef>
                <a:spcPts val="0"/>
              </a:spcBef>
              <a:buClrTx/>
              <a:buNone/>
            </a:pPr>
            <a:r>
              <a:rPr lang="en-US" sz="2400" dirty="0">
                <a:solidFill>
                  <a:schemeClr val="tx1"/>
                </a:solidFill>
              </a:rPr>
              <a:t>Then as disciples of Christ we ARE responsible for our brother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4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426742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Who is my brother?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Everyone – same creation</a:t>
            </a:r>
          </a:p>
          <a:p>
            <a:pPr lvl="1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As disciples – fellow Christians – Brothers and Sisters in Christ</a:t>
            </a:r>
          </a:p>
          <a:p>
            <a:pPr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ClrTx/>
              <a:buNone/>
            </a:pPr>
            <a:r>
              <a:rPr lang="en-US" sz="2400" dirty="0">
                <a:solidFill>
                  <a:schemeClr val="tx1"/>
                </a:solidFill>
              </a:rPr>
              <a:t>Responsibilities toward our brothers and sisters:</a:t>
            </a:r>
          </a:p>
          <a:p>
            <a:pPr marL="0" indent="0" defTabSz="463550">
              <a:spcBef>
                <a:spcPts val="0"/>
              </a:spcBef>
              <a:buClr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tx1"/>
                </a:solidFill>
              </a:rPr>
              <a:t>		Love						Good Works</a:t>
            </a: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tx1"/>
                </a:solidFill>
              </a:rPr>
              <a:t>		Consideration				A Good Example</a:t>
            </a: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tx1"/>
                </a:solidFill>
              </a:rPr>
              <a:t>		Provocation				Patience</a:t>
            </a: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tx1"/>
                </a:solidFill>
              </a:rPr>
              <a:t>		Exhortation				The Benefit of the doubt</a:t>
            </a: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200" dirty="0">
                <a:solidFill>
                  <a:schemeClr val="tx1"/>
                </a:solidFill>
              </a:rPr>
              <a:t>		Restoration				Forgiveness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Rom 13:8-10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Owe nothing to no one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Except to love one another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Law summed up – "Love your neighbor as yourself“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Love does no wrong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Love is the fulfillment of the law 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8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Matt 22:34-40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Love the Lord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Love your neighbor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whole law depended on it</a:t>
            </a:r>
          </a:p>
          <a:p>
            <a:pPr lvl="2" defTabSz="4635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ClrTx/>
              <a:buNone/>
            </a:pPr>
            <a:r>
              <a:rPr lang="en-US" sz="2800" dirty="0">
                <a:solidFill>
                  <a:schemeClr val="tx1"/>
                </a:solidFill>
              </a:rPr>
              <a:t>1 Cor 13:4-7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Scout Oath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On my honor, I will do my best to serve God and my country, to obey the Scout Law, to help other people at all times; to keep myself physically strong, mentally awake and morally straight.</a:t>
            </a:r>
          </a:p>
          <a:p>
            <a:pPr marL="400050" lvl="1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Scout Law</a:t>
            </a:r>
          </a:p>
          <a:p>
            <a:pPr marL="400050" lvl="1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A Scout is: Trustworthy, Loyal, Helpful, Friendly, Courteous, Kind, Obedient, Cheerful, Thrifty, Brave, Clean and Reverent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9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Disciple – “My Brother’s Keeper”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54520"/>
            <a:ext cx="9321800" cy="4825673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As a disciple of Christ I will love the Lord my God with all my heart, and with all my soul and with all my mind.; and will love my neighbor as myself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A disciple of Christ is patient, kind, not jealous; does not brag and  not arrogant, does not act unbecomingly; does not seek their own, not provoked, does not take into account a wrong suffered, does not rejoice in unrighteousness, but rejoices with the truth; bears all things, believes all things, hopes all things, endures all things.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</TotalTime>
  <Words>624</Words>
  <Application>Microsoft Office PowerPoint</Application>
  <PresentationFormat>Widescreen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Khmer UI</vt:lpstr>
      <vt:lpstr>Trebuchet MS</vt:lpstr>
      <vt:lpstr>Wingdings 3</vt:lpstr>
      <vt:lpstr>Facet</vt:lpstr>
      <vt:lpstr>PowerPoint Presentation</vt:lpstr>
      <vt:lpstr>THE DISCIPLES RELATIONSHIP:</vt:lpstr>
      <vt:lpstr>LESSON 8: “My Brother’s Keeper” The Disciple’s Support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  <vt:lpstr>The Disciple – “My Brother’s Keeper”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Thornton, Robert</cp:lastModifiedBy>
  <cp:revision>65</cp:revision>
  <dcterms:created xsi:type="dcterms:W3CDTF">2019-04-01T23:59:38Z</dcterms:created>
  <dcterms:modified xsi:type="dcterms:W3CDTF">2019-05-25T21:33:27Z</dcterms:modified>
</cp:coreProperties>
</file>